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57" r:id="rId3"/>
    <p:sldId id="258" r:id="rId4"/>
    <p:sldId id="262" r:id="rId5"/>
    <p:sldId id="259" r:id="rId6"/>
    <p:sldId id="260" r:id="rId7"/>
    <p:sldId id="261" r:id="rId8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3E3E3"/>
    <a:srgbClr val="D9DBD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9F28D7D-160D-4282-91B9-EB73FA43FB13}" v="5" dt="2025-01-09T17:17:20.93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2" autoAdjust="0"/>
    <p:restoredTop sz="94650" autoAdjust="0"/>
  </p:normalViewPr>
  <p:slideViewPr>
    <p:cSldViewPr snapToGrid="0" snapToObjects="1">
      <p:cViewPr varScale="1">
        <p:scale>
          <a:sx n="105" d="100"/>
          <a:sy n="105" d="100"/>
        </p:scale>
        <p:origin x="1794" y="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6/11/relationships/changesInfo" Target="changesInfos/changesInfo1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ichelle Kellermeier" userId="31410883-9971-4954-bbec-acd67c09aae4" providerId="ADAL" clId="{09F28D7D-160D-4282-91B9-EB73FA43FB13}"/>
    <pc:docChg chg="custSel addSld modSld">
      <pc:chgData name="Michelle Kellermeier" userId="31410883-9971-4954-bbec-acd67c09aae4" providerId="ADAL" clId="{09F28D7D-160D-4282-91B9-EB73FA43FB13}" dt="2025-01-09T17:36:01.731" v="577" actId="20577"/>
      <pc:docMkLst>
        <pc:docMk/>
      </pc:docMkLst>
      <pc:sldChg chg="addSp delSp modSp mod">
        <pc:chgData name="Michelle Kellermeier" userId="31410883-9971-4954-bbec-acd67c09aae4" providerId="ADAL" clId="{09F28D7D-160D-4282-91B9-EB73FA43FB13}" dt="2025-01-09T17:18:56.748" v="208" actId="20577"/>
        <pc:sldMkLst>
          <pc:docMk/>
          <pc:sldMk cId="1181014205" sldId="258"/>
        </pc:sldMkLst>
        <pc:spChg chg="del">
          <ac:chgData name="Michelle Kellermeier" userId="31410883-9971-4954-bbec-acd67c09aae4" providerId="ADAL" clId="{09F28D7D-160D-4282-91B9-EB73FA43FB13}" dt="2025-01-09T17:10:09.680" v="5" actId="478"/>
          <ac:spMkLst>
            <pc:docMk/>
            <pc:sldMk cId="1181014205" sldId="258"/>
            <ac:spMk id="3" creationId="{74CA25FA-9EE2-A48A-1A39-5AC7874684DE}"/>
          </ac:spMkLst>
        </pc:spChg>
        <pc:spChg chg="add del mod">
          <ac:chgData name="Michelle Kellermeier" userId="31410883-9971-4954-bbec-acd67c09aae4" providerId="ADAL" clId="{09F28D7D-160D-4282-91B9-EB73FA43FB13}" dt="2025-01-09T17:10:11.763" v="6" actId="478"/>
          <ac:spMkLst>
            <pc:docMk/>
            <pc:sldMk cId="1181014205" sldId="258"/>
            <ac:spMk id="9" creationId="{775EC189-4EF1-62A1-CC6C-7E23AD19C697}"/>
          </ac:spMkLst>
        </pc:spChg>
        <pc:spChg chg="add mod">
          <ac:chgData name="Michelle Kellermeier" userId="31410883-9971-4954-bbec-acd67c09aae4" providerId="ADAL" clId="{09F28D7D-160D-4282-91B9-EB73FA43FB13}" dt="2025-01-09T17:16:31.645" v="144" actId="1076"/>
          <ac:spMkLst>
            <pc:docMk/>
            <pc:sldMk cId="1181014205" sldId="258"/>
            <ac:spMk id="10" creationId="{DD791EEF-D8F0-1473-25CB-FCA130DB760D}"/>
          </ac:spMkLst>
        </pc:spChg>
        <pc:spChg chg="add mod">
          <ac:chgData name="Michelle Kellermeier" userId="31410883-9971-4954-bbec-acd67c09aae4" providerId="ADAL" clId="{09F28D7D-160D-4282-91B9-EB73FA43FB13}" dt="2025-01-09T17:16:00.988" v="139" actId="1076"/>
          <ac:spMkLst>
            <pc:docMk/>
            <pc:sldMk cId="1181014205" sldId="258"/>
            <ac:spMk id="11" creationId="{8F1B0301-1BE6-32BE-9B7C-B2D9F0CBB007}"/>
          </ac:spMkLst>
        </pc:spChg>
        <pc:spChg chg="add mod">
          <ac:chgData name="Michelle Kellermeier" userId="31410883-9971-4954-bbec-acd67c09aae4" providerId="ADAL" clId="{09F28D7D-160D-4282-91B9-EB73FA43FB13}" dt="2025-01-09T17:15:55.220" v="136" actId="1076"/>
          <ac:spMkLst>
            <pc:docMk/>
            <pc:sldMk cId="1181014205" sldId="258"/>
            <ac:spMk id="12" creationId="{09D3933F-F626-A289-3F69-16DD0AFBDF25}"/>
          </ac:spMkLst>
        </pc:spChg>
        <pc:spChg chg="add mod">
          <ac:chgData name="Michelle Kellermeier" userId="31410883-9971-4954-bbec-acd67c09aae4" providerId="ADAL" clId="{09F28D7D-160D-4282-91B9-EB73FA43FB13}" dt="2025-01-09T17:15:52.861" v="135" actId="20577"/>
          <ac:spMkLst>
            <pc:docMk/>
            <pc:sldMk cId="1181014205" sldId="258"/>
            <ac:spMk id="13" creationId="{F3F560B5-AB35-8130-F29D-67B5EF347F4B}"/>
          </ac:spMkLst>
        </pc:spChg>
        <pc:spChg chg="add mod">
          <ac:chgData name="Michelle Kellermeier" userId="31410883-9971-4954-bbec-acd67c09aae4" providerId="ADAL" clId="{09F28D7D-160D-4282-91B9-EB73FA43FB13}" dt="2025-01-09T17:18:56.748" v="208" actId="20577"/>
          <ac:spMkLst>
            <pc:docMk/>
            <pc:sldMk cId="1181014205" sldId="258"/>
            <ac:spMk id="20" creationId="{B4C293E3-96B4-FF96-D0C9-C36633955D93}"/>
          </ac:spMkLst>
        </pc:spChg>
        <pc:picChg chg="add del mod">
          <ac:chgData name="Michelle Kellermeier" userId="31410883-9971-4954-bbec-acd67c09aae4" providerId="ADAL" clId="{09F28D7D-160D-4282-91B9-EB73FA43FB13}" dt="2025-01-09T17:15:46.323" v="131" actId="478"/>
          <ac:picMkLst>
            <pc:docMk/>
            <pc:sldMk cId="1181014205" sldId="258"/>
            <ac:picMk id="7" creationId="{41086EEA-D2A1-A8C3-D388-9605B04A606C}"/>
          </ac:picMkLst>
        </pc:picChg>
        <pc:cxnChg chg="add mod">
          <ac:chgData name="Michelle Kellermeier" userId="31410883-9971-4954-bbec-acd67c09aae4" providerId="ADAL" clId="{09F28D7D-160D-4282-91B9-EB73FA43FB13}" dt="2025-01-09T17:16:14.210" v="141" actId="13822"/>
          <ac:cxnSpMkLst>
            <pc:docMk/>
            <pc:sldMk cId="1181014205" sldId="258"/>
            <ac:cxnSpMk id="15" creationId="{162A136C-1F2C-95DA-ED72-72B693F5CE51}"/>
          </ac:cxnSpMkLst>
        </pc:cxnChg>
        <pc:cxnChg chg="add mod">
          <ac:chgData name="Michelle Kellermeier" userId="31410883-9971-4954-bbec-acd67c09aae4" providerId="ADAL" clId="{09F28D7D-160D-4282-91B9-EB73FA43FB13}" dt="2025-01-09T17:16:24.231" v="143" actId="13822"/>
          <ac:cxnSpMkLst>
            <pc:docMk/>
            <pc:sldMk cId="1181014205" sldId="258"/>
            <ac:cxnSpMk id="17" creationId="{6DB92380-55FE-431D-9DBA-7EA4E1628992}"/>
          </ac:cxnSpMkLst>
        </pc:cxnChg>
        <pc:cxnChg chg="add mod">
          <ac:chgData name="Michelle Kellermeier" userId="31410883-9971-4954-bbec-acd67c09aae4" providerId="ADAL" clId="{09F28D7D-160D-4282-91B9-EB73FA43FB13}" dt="2025-01-09T17:16:41.275" v="146" actId="13822"/>
          <ac:cxnSpMkLst>
            <pc:docMk/>
            <pc:sldMk cId="1181014205" sldId="258"/>
            <ac:cxnSpMk id="19" creationId="{9642C7CE-0D78-3FCD-B4A4-36823DB6DC05}"/>
          </ac:cxnSpMkLst>
        </pc:cxnChg>
        <pc:cxnChg chg="add mod">
          <ac:chgData name="Michelle Kellermeier" userId="31410883-9971-4954-bbec-acd67c09aae4" providerId="ADAL" clId="{09F28D7D-160D-4282-91B9-EB73FA43FB13}" dt="2025-01-09T17:17:51.037" v="189" actId="13822"/>
          <ac:cxnSpMkLst>
            <pc:docMk/>
            <pc:sldMk cId="1181014205" sldId="258"/>
            <ac:cxnSpMk id="22" creationId="{ACB72F5D-FDBE-6B9B-002E-CD77E9B5987A}"/>
          </ac:cxnSpMkLst>
        </pc:cxnChg>
      </pc:sldChg>
      <pc:sldChg chg="modSp mod">
        <pc:chgData name="Michelle Kellermeier" userId="31410883-9971-4954-bbec-acd67c09aae4" providerId="ADAL" clId="{09F28D7D-160D-4282-91B9-EB73FA43FB13}" dt="2025-01-09T17:28:03.312" v="373" actId="14"/>
        <pc:sldMkLst>
          <pc:docMk/>
          <pc:sldMk cId="4027518175" sldId="259"/>
        </pc:sldMkLst>
        <pc:spChg chg="mod">
          <ac:chgData name="Michelle Kellermeier" userId="31410883-9971-4954-bbec-acd67c09aae4" providerId="ADAL" clId="{09F28D7D-160D-4282-91B9-EB73FA43FB13}" dt="2025-01-09T17:28:03.312" v="373" actId="14"/>
          <ac:spMkLst>
            <pc:docMk/>
            <pc:sldMk cId="4027518175" sldId="259"/>
            <ac:spMk id="3" creationId="{FB0CDE9A-A43B-747A-2686-F9B7DC978183}"/>
          </ac:spMkLst>
        </pc:spChg>
      </pc:sldChg>
      <pc:sldChg chg="modSp mod">
        <pc:chgData name="Michelle Kellermeier" userId="31410883-9971-4954-bbec-acd67c09aae4" providerId="ADAL" clId="{09F28D7D-160D-4282-91B9-EB73FA43FB13}" dt="2025-01-09T17:34:05.278" v="517" actId="20577"/>
        <pc:sldMkLst>
          <pc:docMk/>
          <pc:sldMk cId="3043980245" sldId="260"/>
        </pc:sldMkLst>
        <pc:spChg chg="mod">
          <ac:chgData name="Michelle Kellermeier" userId="31410883-9971-4954-bbec-acd67c09aae4" providerId="ADAL" clId="{09F28D7D-160D-4282-91B9-EB73FA43FB13}" dt="2025-01-09T17:34:05.278" v="517" actId="20577"/>
          <ac:spMkLst>
            <pc:docMk/>
            <pc:sldMk cId="3043980245" sldId="260"/>
            <ac:spMk id="3" creationId="{D3DB4A96-4C49-2C5B-19F2-808A81210CB5}"/>
          </ac:spMkLst>
        </pc:spChg>
      </pc:sldChg>
      <pc:sldChg chg="modSp mod">
        <pc:chgData name="Michelle Kellermeier" userId="31410883-9971-4954-bbec-acd67c09aae4" providerId="ADAL" clId="{09F28D7D-160D-4282-91B9-EB73FA43FB13}" dt="2025-01-09T17:36:01.731" v="577" actId="20577"/>
        <pc:sldMkLst>
          <pc:docMk/>
          <pc:sldMk cId="1892167569" sldId="261"/>
        </pc:sldMkLst>
        <pc:spChg chg="mod">
          <ac:chgData name="Michelle Kellermeier" userId="31410883-9971-4954-bbec-acd67c09aae4" providerId="ADAL" clId="{09F28D7D-160D-4282-91B9-EB73FA43FB13}" dt="2025-01-09T17:36:01.731" v="577" actId="20577"/>
          <ac:spMkLst>
            <pc:docMk/>
            <pc:sldMk cId="1892167569" sldId="261"/>
            <ac:spMk id="3" creationId="{2A1C6673-0D04-008C-BF33-18D9A7C8D6CD}"/>
          </ac:spMkLst>
        </pc:spChg>
      </pc:sldChg>
      <pc:sldChg chg="modSp new mod">
        <pc:chgData name="Michelle Kellermeier" userId="31410883-9971-4954-bbec-acd67c09aae4" providerId="ADAL" clId="{09F28D7D-160D-4282-91B9-EB73FA43FB13}" dt="2025-01-09T17:23:58.750" v="261" actId="313"/>
        <pc:sldMkLst>
          <pc:docMk/>
          <pc:sldMk cId="1961948422" sldId="262"/>
        </pc:sldMkLst>
        <pc:spChg chg="mod">
          <ac:chgData name="Michelle Kellermeier" userId="31410883-9971-4954-bbec-acd67c09aae4" providerId="ADAL" clId="{09F28D7D-160D-4282-91B9-EB73FA43FB13}" dt="2025-01-09T17:22:03.523" v="215" actId="20577"/>
          <ac:spMkLst>
            <pc:docMk/>
            <pc:sldMk cId="1961948422" sldId="262"/>
            <ac:spMk id="2" creationId="{B1390CA3-ED48-F36E-E2EA-3C60F685DB23}"/>
          </ac:spMkLst>
        </pc:spChg>
        <pc:spChg chg="mod">
          <ac:chgData name="Michelle Kellermeier" userId="31410883-9971-4954-bbec-acd67c09aae4" providerId="ADAL" clId="{09F28D7D-160D-4282-91B9-EB73FA43FB13}" dt="2025-01-09T17:23:58.750" v="261" actId="313"/>
          <ac:spMkLst>
            <pc:docMk/>
            <pc:sldMk cId="1961948422" sldId="262"/>
            <ac:spMk id="3" creationId="{45263107-E370-5A0B-6B5E-C44CA7496EDB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6817F0-84FC-C145-AFC3-FA42D1D21F8E}" type="datetimeFigureOut">
              <a:rPr lang="de-DE" smtClean="0"/>
              <a:t>09.01.2025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C16E92-7EF2-5A47-8774-75AC8D7375D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7619881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80FA3C8-DE25-7348-A1F7-D749F91943C8}" type="datetimeFigureOut">
              <a:rPr lang="de-DE" smtClean="0"/>
              <a:t>09.01.2025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C0E6540-DBC8-1449-A578-CCAD6D2991B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77266211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48001" y="1438812"/>
            <a:ext cx="7520410" cy="1470025"/>
          </a:xfrm>
        </p:spPr>
        <p:txBody>
          <a:bodyPr>
            <a:normAutofit/>
          </a:bodyPr>
          <a:lstStyle>
            <a:lvl1pPr algn="l">
              <a:defRPr sz="4000" b="1" i="0">
                <a:latin typeface="Source Sans Pro"/>
                <a:cs typeface="Source Sans Pro"/>
              </a:defRPr>
            </a:lvl1pPr>
          </a:lstStyle>
          <a:p>
            <a:r>
              <a:rPr lang="de-DE"/>
              <a:t>Mastertitelformat bearbeiten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648001" y="3176700"/>
            <a:ext cx="7520410" cy="2254848"/>
          </a:xfrm>
        </p:spPr>
        <p:txBody>
          <a:bodyPr/>
          <a:lstStyle>
            <a:lvl1pPr marL="0" indent="0" algn="l">
              <a:buNone/>
              <a:defRPr b="0" i="0">
                <a:solidFill>
                  <a:schemeClr val="tx1"/>
                </a:solidFill>
                <a:latin typeface="Source Sans Pro"/>
                <a:cs typeface="Source Sans Pro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Master-Untertitelformat bearbeiten</a:t>
            </a:r>
            <a:endParaRPr lang="de-DE" dirty="0"/>
          </a:p>
        </p:txBody>
      </p:sp>
      <p:sp>
        <p:nvSpPr>
          <p:cNvPr id="7" name="Datumsplatzhalter 3"/>
          <p:cNvSpPr>
            <a:spLocks noGrp="1"/>
          </p:cNvSpPr>
          <p:nvPr>
            <p:ph type="dt" sz="half" idx="2"/>
          </p:nvPr>
        </p:nvSpPr>
        <p:spPr>
          <a:xfrm>
            <a:off x="648000" y="6492816"/>
            <a:ext cx="2133600" cy="111954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l">
              <a:defRPr sz="700" b="0" i="0">
                <a:solidFill>
                  <a:schemeClr val="tx1"/>
                </a:solidFill>
                <a:latin typeface="Source Sans Pro"/>
                <a:cs typeface="Source Sans Pro"/>
              </a:defRPr>
            </a:lvl1pPr>
          </a:lstStyle>
          <a:p>
            <a:fld id="{C916D949-773C-3845-BFBA-C7D9987445EE}" type="datetime1">
              <a:rPr lang="de-DE" smtClean="0"/>
              <a:t>09.01.2025</a:t>
            </a:fld>
            <a:endParaRPr lang="de-DE" dirty="0"/>
          </a:p>
        </p:txBody>
      </p:sp>
      <p:sp>
        <p:nvSpPr>
          <p:cNvPr id="8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398400" y="6493481"/>
            <a:ext cx="2133600" cy="111290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700" b="1" i="0">
                <a:solidFill>
                  <a:schemeClr val="tx1"/>
                </a:solidFill>
                <a:latin typeface="Source Sans Pro"/>
                <a:cs typeface="Source Sans Pro"/>
              </a:defRPr>
            </a:lvl1pPr>
          </a:lstStyle>
          <a:p>
            <a:fld id="{E7BE1CCD-89A0-CC45-BF3E-2A331A7F0490}" type="slidenum">
              <a:rPr lang="de-DE" smtClean="0"/>
              <a:pPr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8811256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7E3445-959C-4840-857B-0726FC3AABF6}" type="datetime1">
              <a:rPr lang="de-DE" smtClean="0"/>
              <a:t>09.01.2025</a:t>
            </a:fld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653694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D16519-39B1-594B-9118-53EDDEBB1F38}" type="datetime1">
              <a:rPr lang="de-DE" smtClean="0"/>
              <a:t>09.01.2025</a:t>
            </a:fld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16972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3"/>
          <p:cNvSpPr>
            <a:spLocks noGrp="1"/>
          </p:cNvSpPr>
          <p:nvPr>
            <p:ph type="dt" sz="half" idx="2"/>
          </p:nvPr>
        </p:nvSpPr>
        <p:spPr>
          <a:xfrm>
            <a:off x="648000" y="6492816"/>
            <a:ext cx="2133600" cy="111954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l">
              <a:defRPr sz="700" b="0" i="0">
                <a:solidFill>
                  <a:schemeClr val="tx1"/>
                </a:solidFill>
                <a:latin typeface="Source Sans Pro"/>
                <a:cs typeface="Source Sans Pro"/>
              </a:defRPr>
            </a:lvl1pPr>
          </a:lstStyle>
          <a:p>
            <a:fld id="{C916D949-773C-3845-BFBA-C7D9987445EE}" type="datetime1">
              <a:rPr lang="de-DE" smtClean="0"/>
              <a:t>09.01.2025</a:t>
            </a:fld>
            <a:endParaRPr lang="de-DE" dirty="0"/>
          </a:p>
        </p:txBody>
      </p:sp>
      <p:sp>
        <p:nvSpPr>
          <p:cNvPr id="8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398400" y="6493481"/>
            <a:ext cx="2133600" cy="111290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700" b="1" i="0">
                <a:solidFill>
                  <a:schemeClr val="tx1"/>
                </a:solidFill>
                <a:latin typeface="Source Sans Pro"/>
                <a:cs typeface="Source Sans Pro"/>
              </a:defRPr>
            </a:lvl1pPr>
          </a:lstStyle>
          <a:p>
            <a:fld id="{E7BE1CCD-89A0-CC45-BF3E-2A331A7F0490}" type="slidenum">
              <a:rPr lang="de-DE" smtClean="0"/>
              <a:pPr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3672646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AFB14-23E0-1F4C-A6C5-95691F2AB521}" type="datetime1">
              <a:rPr lang="de-DE" smtClean="0"/>
              <a:t>09.01.2025</a:t>
            </a:fld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980663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0EEAD-2E33-CB41-913B-6235DD169CF5}" type="datetime1">
              <a:rPr lang="de-DE" smtClean="0"/>
              <a:t>09.01.2025</a:t>
            </a:fld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799675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E645A-B693-BB43-8646-3B1C1BAD48BE}" type="datetime1">
              <a:rPr lang="de-DE" smtClean="0"/>
              <a:t>09.01.2025</a:t>
            </a:fld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976325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E94868-D7B6-2349-81F6-28D3E8C9671D}" type="datetime1">
              <a:rPr lang="de-DE" smtClean="0"/>
              <a:t>09.01.2025</a:t>
            </a:fld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00859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ECBFB4-2031-A542-A2EF-20BD4D9E5256}" type="datetime1">
              <a:rPr lang="de-DE" smtClean="0"/>
              <a:t>09.01.2025</a:t>
            </a:fld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714461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88818-9833-2C4A-8849-8268EC11202B}" type="datetime1">
              <a:rPr lang="de-DE" smtClean="0"/>
              <a:t>09.01.2025</a:t>
            </a:fld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50675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04BE1-0C38-F948-9EB8-8FC2670177F0}" type="datetime1">
              <a:rPr lang="de-DE" smtClean="0"/>
              <a:t>09.01.2025</a:t>
            </a:fld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57594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gi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hteck 7"/>
          <p:cNvSpPr/>
          <p:nvPr userDrawn="1"/>
        </p:nvSpPr>
        <p:spPr>
          <a:xfrm>
            <a:off x="0" y="648000"/>
            <a:ext cx="8532000" cy="5670000"/>
          </a:xfrm>
          <a:prstGeom prst="rect">
            <a:avLst/>
          </a:prstGeom>
          <a:solidFill>
            <a:srgbClr val="E3E3E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648000" y="745650"/>
            <a:ext cx="7675432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dirty="0"/>
              <a:t>Mastertitelformat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48000" y="2021180"/>
            <a:ext cx="7675432" cy="4104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dirty="0"/>
              <a:t>Mastertextformat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648000" y="6492816"/>
            <a:ext cx="2133600" cy="111954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l">
              <a:defRPr sz="700" b="0" i="0">
                <a:solidFill>
                  <a:schemeClr val="tx1"/>
                </a:solidFill>
                <a:latin typeface="Source Sans Pro"/>
                <a:cs typeface="Source Sans Pro"/>
              </a:defRPr>
            </a:lvl1pPr>
          </a:lstStyle>
          <a:p>
            <a:fld id="{C916D949-773C-3845-BFBA-C7D9987445EE}" type="datetime1">
              <a:rPr lang="de-DE" smtClean="0"/>
              <a:t>09.01.2025</a:t>
            </a:fld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398400" y="6493481"/>
            <a:ext cx="2133600" cy="111290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700" b="1" i="0">
                <a:solidFill>
                  <a:schemeClr val="tx1"/>
                </a:solidFill>
                <a:latin typeface="Source Sans Pro"/>
                <a:cs typeface="Source Sans Pro"/>
              </a:defRPr>
            </a:lvl1pPr>
          </a:lstStyle>
          <a:p>
            <a:fld id="{E7BE1CCD-89A0-CC45-BF3E-2A331A7F0490}" type="slidenum">
              <a:rPr lang="de-DE" smtClean="0"/>
              <a:pPr/>
              <a:t>‹Nr.›</a:t>
            </a:fld>
            <a:endParaRPr lang="de-DE" dirty="0"/>
          </a:p>
        </p:txBody>
      </p:sp>
      <p:pic>
        <p:nvPicPr>
          <p:cNvPr id="7" name="Bild 6" descr="HSHL_Logo_horizontal_RGB_Sequenz_Animation.gif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128000" y="223200"/>
            <a:ext cx="1404000" cy="2087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62995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l" defTabSz="457200" rtl="0" eaLnBrk="1" latinLnBrk="0" hangingPunct="1">
        <a:spcBef>
          <a:spcPct val="0"/>
        </a:spcBef>
        <a:buNone/>
        <a:defRPr sz="4000" b="1" i="0" kern="1200">
          <a:solidFill>
            <a:schemeClr val="tx1"/>
          </a:solidFill>
          <a:latin typeface="Source Sans Pro"/>
          <a:ea typeface="+mj-ea"/>
          <a:cs typeface="Source Sans Pro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b="0" i="0" kern="1200">
          <a:solidFill>
            <a:schemeClr val="tx1"/>
          </a:solidFill>
          <a:latin typeface="Source Sans Pro"/>
          <a:ea typeface="+mn-ea"/>
          <a:cs typeface="Source Sans Pro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b="0" i="0" kern="1200">
          <a:solidFill>
            <a:schemeClr val="tx1"/>
          </a:solidFill>
          <a:latin typeface="Source Sans Pro"/>
          <a:ea typeface="+mn-ea"/>
          <a:cs typeface="Source Sans Pro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b="0" i="0" kern="1200">
          <a:solidFill>
            <a:schemeClr val="tx1"/>
          </a:solidFill>
          <a:latin typeface="Source Sans Pro"/>
          <a:ea typeface="+mn-ea"/>
          <a:cs typeface="Source Sans Pro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b="0" i="0" kern="1200">
          <a:solidFill>
            <a:schemeClr val="tx1"/>
          </a:solidFill>
          <a:latin typeface="Source Sans Pro"/>
          <a:ea typeface="+mn-ea"/>
          <a:cs typeface="Source Sans Pro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b="0" i="0" kern="1200">
          <a:solidFill>
            <a:schemeClr val="tx1"/>
          </a:solidFill>
          <a:latin typeface="Source Sans Pro"/>
          <a:ea typeface="+mn-ea"/>
          <a:cs typeface="Source Sans Pro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Physik im Alltag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/>
              <a:t>Angewandte Mechatronik –BSE</a:t>
            </a:r>
          </a:p>
          <a:p>
            <a:pPr algn="r"/>
            <a:r>
              <a:rPr lang="de-DE" dirty="0"/>
              <a:t>Rick Bürger</a:t>
            </a:r>
          </a:p>
          <a:p>
            <a:pPr algn="r"/>
            <a:r>
              <a:rPr lang="de-DE" dirty="0"/>
              <a:t>Michelle Kellermeier</a:t>
            </a:r>
          </a:p>
        </p:txBody>
      </p:sp>
    </p:spTree>
    <p:extLst>
      <p:ext uri="{BB962C8B-B14F-4D97-AF65-F5344CB8AC3E}">
        <p14:creationId xmlns:p14="http://schemas.microsoft.com/office/powerpoint/2010/main" val="6941280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Agenda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C916D949-773C-3845-BFBA-C7D9987445EE}" type="datetime1">
              <a:rPr lang="de-DE" smtClean="0"/>
              <a:t>09.01.2025</a:t>
            </a:fld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pPr/>
              <a:t>2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9116132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F4DE834-DA35-5D51-1438-BB3D996C62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System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DF0A7423-FF04-17C9-C73F-FA8E292EF48B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C916D949-773C-3845-BFBA-C7D9987445EE}" type="datetime1">
              <a:rPr lang="de-DE" smtClean="0"/>
              <a:t>09.01.2025</a:t>
            </a:fld>
            <a:endParaRPr lang="de-DE" dirty="0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BCC10700-AED9-74CD-DBC0-DF2CE392C63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pPr/>
              <a:t>3</a:t>
            </a:fld>
            <a:endParaRPr lang="de-DE" dirty="0"/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DD791EEF-D8F0-1473-25CB-FCA130DB760D}"/>
              </a:ext>
            </a:extLst>
          </p:cNvPr>
          <p:cNvSpPr/>
          <p:nvPr/>
        </p:nvSpPr>
        <p:spPr>
          <a:xfrm>
            <a:off x="477312" y="1936963"/>
            <a:ext cx="2304288" cy="1064862"/>
          </a:xfrm>
          <a:prstGeom prst="rect">
            <a:avLst/>
          </a:prstGeom>
          <a:solidFill>
            <a:schemeClr val="tx2"/>
          </a:solidFill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Eingabemedium</a:t>
            </a:r>
          </a:p>
          <a:p>
            <a:pPr algn="ctr"/>
            <a:r>
              <a:rPr lang="de-DE" dirty="0"/>
              <a:t>Tastenfeld</a:t>
            </a:r>
          </a:p>
        </p:txBody>
      </p:sp>
      <p:sp>
        <p:nvSpPr>
          <p:cNvPr id="11" name="Rechteck 10">
            <a:extLst>
              <a:ext uri="{FF2B5EF4-FFF2-40B4-BE49-F238E27FC236}">
                <a16:creationId xmlns:a16="http://schemas.microsoft.com/office/drawing/2014/main" id="{8F1B0301-1BE6-32BE-9B7C-B2D9F0CBB007}"/>
              </a:ext>
            </a:extLst>
          </p:cNvPr>
          <p:cNvSpPr/>
          <p:nvPr/>
        </p:nvSpPr>
        <p:spPr>
          <a:xfrm>
            <a:off x="3124857" y="3050139"/>
            <a:ext cx="2304288" cy="1064862"/>
          </a:xfrm>
          <a:prstGeom prst="rect">
            <a:avLst/>
          </a:prstGeom>
          <a:solidFill>
            <a:schemeClr val="tx2"/>
          </a:solidFill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Microcontroller</a:t>
            </a:r>
          </a:p>
          <a:p>
            <a:pPr algn="ctr"/>
            <a:r>
              <a:rPr lang="de-DE" dirty="0"/>
              <a:t>Arduino UNO </a:t>
            </a:r>
          </a:p>
        </p:txBody>
      </p:sp>
      <p:sp>
        <p:nvSpPr>
          <p:cNvPr id="12" name="Rechteck 11">
            <a:extLst>
              <a:ext uri="{FF2B5EF4-FFF2-40B4-BE49-F238E27FC236}">
                <a16:creationId xmlns:a16="http://schemas.microsoft.com/office/drawing/2014/main" id="{09D3933F-F626-A289-3F69-16DD0AFBDF25}"/>
              </a:ext>
            </a:extLst>
          </p:cNvPr>
          <p:cNvSpPr/>
          <p:nvPr/>
        </p:nvSpPr>
        <p:spPr>
          <a:xfrm>
            <a:off x="6019144" y="1985277"/>
            <a:ext cx="2304288" cy="1064862"/>
          </a:xfrm>
          <a:prstGeom prst="rect">
            <a:avLst/>
          </a:prstGeom>
          <a:solidFill>
            <a:schemeClr val="tx2"/>
          </a:solidFill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Ausgabemedium</a:t>
            </a:r>
          </a:p>
          <a:p>
            <a:pPr algn="ctr"/>
            <a:r>
              <a:rPr lang="de-DE" dirty="0"/>
              <a:t>Bildschirm 1</a:t>
            </a:r>
          </a:p>
        </p:txBody>
      </p:sp>
      <p:sp>
        <p:nvSpPr>
          <p:cNvPr id="13" name="Rechteck 12">
            <a:extLst>
              <a:ext uri="{FF2B5EF4-FFF2-40B4-BE49-F238E27FC236}">
                <a16:creationId xmlns:a16="http://schemas.microsoft.com/office/drawing/2014/main" id="{F3F560B5-AB35-8130-F29D-67B5EF347F4B}"/>
              </a:ext>
            </a:extLst>
          </p:cNvPr>
          <p:cNvSpPr/>
          <p:nvPr/>
        </p:nvSpPr>
        <p:spPr>
          <a:xfrm>
            <a:off x="6052393" y="3658302"/>
            <a:ext cx="2304288" cy="1064862"/>
          </a:xfrm>
          <a:prstGeom prst="rect">
            <a:avLst/>
          </a:prstGeom>
          <a:solidFill>
            <a:schemeClr val="tx2"/>
          </a:solidFill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Ausgabemedium</a:t>
            </a:r>
          </a:p>
          <a:p>
            <a:pPr algn="ctr"/>
            <a:r>
              <a:rPr lang="de-DE" dirty="0"/>
              <a:t>Bildschirm 2</a:t>
            </a:r>
          </a:p>
        </p:txBody>
      </p:sp>
      <p:cxnSp>
        <p:nvCxnSpPr>
          <p:cNvPr id="15" name="Verbinder: gewinkelt 14">
            <a:extLst>
              <a:ext uri="{FF2B5EF4-FFF2-40B4-BE49-F238E27FC236}">
                <a16:creationId xmlns:a16="http://schemas.microsoft.com/office/drawing/2014/main" id="{162A136C-1F2C-95DA-ED72-72B693F5CE51}"/>
              </a:ext>
            </a:extLst>
          </p:cNvPr>
          <p:cNvCxnSpPr>
            <a:stCxn id="11" idx="3"/>
            <a:endCxn id="12" idx="1"/>
          </p:cNvCxnSpPr>
          <p:nvPr/>
        </p:nvCxnSpPr>
        <p:spPr>
          <a:xfrm flipV="1">
            <a:off x="5429145" y="2517708"/>
            <a:ext cx="589999" cy="1064862"/>
          </a:xfrm>
          <a:prstGeom prst="bentConnector3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7" name="Verbinder: gewinkelt 16">
            <a:extLst>
              <a:ext uri="{FF2B5EF4-FFF2-40B4-BE49-F238E27FC236}">
                <a16:creationId xmlns:a16="http://schemas.microsoft.com/office/drawing/2014/main" id="{6DB92380-55FE-431D-9DBA-7EA4E1628992}"/>
              </a:ext>
            </a:extLst>
          </p:cNvPr>
          <p:cNvCxnSpPr>
            <a:stCxn id="11" idx="3"/>
            <a:endCxn id="13" idx="1"/>
          </p:cNvCxnSpPr>
          <p:nvPr/>
        </p:nvCxnSpPr>
        <p:spPr>
          <a:xfrm>
            <a:off x="5429145" y="3582570"/>
            <a:ext cx="623248" cy="608163"/>
          </a:xfrm>
          <a:prstGeom prst="bentConnector3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9" name="Verbinder: gewinkelt 18">
            <a:extLst>
              <a:ext uri="{FF2B5EF4-FFF2-40B4-BE49-F238E27FC236}">
                <a16:creationId xmlns:a16="http://schemas.microsoft.com/office/drawing/2014/main" id="{9642C7CE-0D78-3FCD-B4A4-36823DB6DC05}"/>
              </a:ext>
            </a:extLst>
          </p:cNvPr>
          <p:cNvCxnSpPr>
            <a:stCxn id="10" idx="3"/>
            <a:endCxn id="11" idx="0"/>
          </p:cNvCxnSpPr>
          <p:nvPr/>
        </p:nvCxnSpPr>
        <p:spPr>
          <a:xfrm>
            <a:off x="2781600" y="2469394"/>
            <a:ext cx="1495401" cy="580745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0" name="Rechteck 19">
            <a:extLst>
              <a:ext uri="{FF2B5EF4-FFF2-40B4-BE49-F238E27FC236}">
                <a16:creationId xmlns:a16="http://schemas.microsoft.com/office/drawing/2014/main" id="{B4C293E3-96B4-FF96-D0C9-C36633955D93}"/>
              </a:ext>
            </a:extLst>
          </p:cNvPr>
          <p:cNvSpPr/>
          <p:nvPr/>
        </p:nvSpPr>
        <p:spPr>
          <a:xfrm>
            <a:off x="477029" y="4314779"/>
            <a:ext cx="2304288" cy="1064862"/>
          </a:xfrm>
          <a:prstGeom prst="rect">
            <a:avLst/>
          </a:prstGeom>
          <a:solidFill>
            <a:schemeClr val="tx2"/>
          </a:solidFill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Spannungsversorgung</a:t>
            </a:r>
          </a:p>
        </p:txBody>
      </p:sp>
      <p:cxnSp>
        <p:nvCxnSpPr>
          <p:cNvPr id="22" name="Verbinder: gewinkelt 21">
            <a:extLst>
              <a:ext uri="{FF2B5EF4-FFF2-40B4-BE49-F238E27FC236}">
                <a16:creationId xmlns:a16="http://schemas.microsoft.com/office/drawing/2014/main" id="{ACB72F5D-FDBE-6B9B-002E-CD77E9B5987A}"/>
              </a:ext>
            </a:extLst>
          </p:cNvPr>
          <p:cNvCxnSpPr>
            <a:stCxn id="20" idx="3"/>
            <a:endCxn id="11" idx="1"/>
          </p:cNvCxnSpPr>
          <p:nvPr/>
        </p:nvCxnSpPr>
        <p:spPr>
          <a:xfrm flipV="1">
            <a:off x="2781317" y="3582570"/>
            <a:ext cx="343540" cy="1264640"/>
          </a:xfrm>
          <a:prstGeom prst="bentConnector3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810142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1390CA3-ED48-F36E-E2EA-3C60F685DB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System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5263107-E370-5A0B-6B5E-C44CA7496ED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Hier Bild einfügen von fertigem System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84C9AA0-8D87-76F7-175E-D55436C087B4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C916D949-773C-3845-BFBA-C7D9987445EE}" type="datetime1">
              <a:rPr lang="de-DE" smtClean="0"/>
              <a:t>09.01.2025</a:t>
            </a:fld>
            <a:endParaRPr lang="de-DE" dirty="0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B4FAAEE3-D35E-B894-CCCB-63718F49DFE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pPr/>
              <a:t>4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96194842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E4FC509-CC65-E047-BC29-C039CF9D0B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de-DE" dirty="0"/>
              <a:t>Herausforderungen und Lösungen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FB0CDE9A-A43B-747A-2686-F9B7DC97818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Arduino mit </a:t>
            </a:r>
            <a:r>
              <a:rPr lang="de-DE" dirty="0" err="1"/>
              <a:t>Matlab</a:t>
            </a:r>
            <a:r>
              <a:rPr lang="de-DE" dirty="0"/>
              <a:t> verbinden</a:t>
            </a:r>
          </a:p>
          <a:p>
            <a:r>
              <a:rPr lang="de-DE" dirty="0"/>
              <a:t>Display Probleme</a:t>
            </a:r>
          </a:p>
          <a:p>
            <a:pPr lvl="1"/>
            <a:r>
              <a:rPr lang="de-DE" dirty="0"/>
              <a:t>Falsches Display</a:t>
            </a:r>
          </a:p>
          <a:p>
            <a:pPr lvl="1"/>
            <a:r>
              <a:rPr lang="de-DE" dirty="0"/>
              <a:t>Darstellung</a:t>
            </a:r>
          </a:p>
          <a:p>
            <a:endParaRPr lang="de-DE" dirty="0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7B5B751-A68E-1D1D-06C7-E51D4866A7BC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C916D949-773C-3845-BFBA-C7D9987445EE}" type="datetime1">
              <a:rPr lang="de-DE" smtClean="0"/>
              <a:t>09.01.2025</a:t>
            </a:fld>
            <a:endParaRPr lang="de-DE" dirty="0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154E7D92-2164-3A72-4A4A-F6720D84A24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pPr/>
              <a:t>5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02751817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5C35E25-1179-4EFC-4A2C-1AFE4946DE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Learning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D3DB4A96-4C49-2C5B-19F2-808A81210C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de-DE" dirty="0"/>
              <a:t>Was haben wir gelernt</a:t>
            </a:r>
          </a:p>
          <a:p>
            <a:pPr lvl="1"/>
            <a:r>
              <a:rPr lang="de-DE" dirty="0"/>
              <a:t>Wiki bearbeiten</a:t>
            </a:r>
          </a:p>
          <a:p>
            <a:pPr lvl="1"/>
            <a:r>
              <a:rPr lang="de-DE" dirty="0"/>
              <a:t>Team Arbeit </a:t>
            </a:r>
          </a:p>
          <a:p>
            <a:pPr lvl="1"/>
            <a:r>
              <a:rPr lang="de-DE" dirty="0"/>
              <a:t>Arduino Umgebung</a:t>
            </a:r>
          </a:p>
          <a:p>
            <a:pPr lvl="1"/>
            <a:r>
              <a:rPr lang="de-DE" dirty="0" err="1"/>
              <a:t>Matlab</a:t>
            </a:r>
            <a:r>
              <a:rPr lang="de-DE" dirty="0"/>
              <a:t> </a:t>
            </a:r>
          </a:p>
          <a:p>
            <a:r>
              <a:rPr lang="de-DE" dirty="0"/>
              <a:t>Was ist für die Zuhörer von Interesse</a:t>
            </a:r>
          </a:p>
          <a:p>
            <a:pPr lvl="1"/>
            <a:r>
              <a:rPr lang="de-DE" dirty="0"/>
              <a:t>Physik ist wichtig &amp; im Alltag vorhanden</a:t>
            </a:r>
          </a:p>
          <a:p>
            <a:pPr lvl="1"/>
            <a:endParaRPr lang="de-DE" dirty="0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52E037F-6389-1D80-70B4-CD21C473ECC1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C916D949-773C-3845-BFBA-C7D9987445EE}" type="datetime1">
              <a:rPr lang="de-DE" smtClean="0"/>
              <a:t>09.01.2025</a:t>
            </a:fld>
            <a:endParaRPr lang="de-DE" dirty="0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7E4E46A6-84B1-B4B5-C403-F99D547BE1B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pPr/>
              <a:t>6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04398024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6EAC68-4175-62C5-5DD6-B57BDC449D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Vorgehen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2A1C6673-0D04-008C-BF33-18D9A7C8D6C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Projektplan _&gt; Anpassung</a:t>
            </a:r>
          </a:p>
          <a:p>
            <a:r>
              <a:rPr lang="de-DE" dirty="0"/>
              <a:t>Struktur</a:t>
            </a:r>
          </a:p>
          <a:p>
            <a:pPr lvl="1"/>
            <a:r>
              <a:rPr lang="de-DE" dirty="0"/>
              <a:t>Planen</a:t>
            </a:r>
          </a:p>
          <a:p>
            <a:pPr lvl="1"/>
            <a:r>
              <a:rPr lang="de-DE" dirty="0"/>
              <a:t>Durchführen</a:t>
            </a:r>
          </a:p>
          <a:p>
            <a:pPr lvl="1"/>
            <a:r>
              <a:rPr lang="de-DE" dirty="0"/>
              <a:t>Absprachen</a:t>
            </a:r>
          </a:p>
          <a:p>
            <a:pPr lvl="1"/>
            <a:r>
              <a:rPr lang="de-DE" dirty="0" err="1"/>
              <a:t>Hw</a:t>
            </a:r>
            <a:r>
              <a:rPr lang="de-DE" dirty="0"/>
              <a:t> &amp; </a:t>
            </a:r>
            <a:r>
              <a:rPr lang="de-DE" dirty="0" err="1"/>
              <a:t>Sw</a:t>
            </a:r>
            <a:endParaRPr lang="de-DE" dirty="0"/>
          </a:p>
          <a:p>
            <a:r>
              <a:rPr lang="de-DE" dirty="0"/>
              <a:t>…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47460B3-9F07-DB65-86CF-5F3E3A056994}"/>
              </a:ext>
            </a:extLst>
          </p:cNvPr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C916D949-773C-3845-BFBA-C7D9987445EE}" type="datetime1">
              <a:rPr lang="de-DE" smtClean="0"/>
              <a:t>09.01.2025</a:t>
            </a:fld>
            <a:endParaRPr lang="de-DE" dirty="0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D79CB6C4-5913-5A00-0DC7-C64FB82B8CB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7BE1CCD-89A0-CC45-BF3E-2A331A7F0490}" type="slidenum">
              <a:rPr lang="de-DE" smtClean="0"/>
              <a:pPr/>
              <a:t>7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8921675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HSHL_PowerPoint_Master_Vorlage</Template>
  <TotalTime>0</TotalTime>
  <Words>94</Words>
  <Application>Microsoft Office PowerPoint</Application>
  <PresentationFormat>Bildschirmpräsentation (4:3)</PresentationFormat>
  <Paragraphs>50</Paragraphs>
  <Slides>7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7</vt:i4>
      </vt:variant>
    </vt:vector>
  </HeadingPairs>
  <TitlesOfParts>
    <vt:vector size="11" baseType="lpstr">
      <vt:lpstr>Arial</vt:lpstr>
      <vt:lpstr>Calibri</vt:lpstr>
      <vt:lpstr>Source Sans Pro</vt:lpstr>
      <vt:lpstr>Office-Design</vt:lpstr>
      <vt:lpstr>Physik im Alltag</vt:lpstr>
      <vt:lpstr>Agenda</vt:lpstr>
      <vt:lpstr>System</vt:lpstr>
      <vt:lpstr>System</vt:lpstr>
      <vt:lpstr>Herausforderungen und Lösungen</vt:lpstr>
      <vt:lpstr>Learning</vt:lpstr>
      <vt:lpstr>Vorgehen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mimi mimi</dc:creator>
  <cp:lastModifiedBy>mimi mimi</cp:lastModifiedBy>
  <cp:revision>1</cp:revision>
  <dcterms:created xsi:type="dcterms:W3CDTF">2025-01-09T16:14:06Z</dcterms:created>
  <dcterms:modified xsi:type="dcterms:W3CDTF">2025-01-09T17:36:03Z</dcterms:modified>
</cp:coreProperties>
</file>

<file path=docProps/thumbnail.jpeg>
</file>